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/>
    <p:restoredTop sz="94673"/>
  </p:normalViewPr>
  <p:slideViewPr>
    <p:cSldViewPr snapToGrid="0">
      <p:cViewPr>
        <p:scale>
          <a:sx n="169" d="100"/>
          <a:sy n="169" d="100"/>
        </p:scale>
        <p:origin x="-40" y="-2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333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f030b1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f030b1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49f030b14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-126" y="2528100"/>
            <a:ext cx="5101074" cy="43299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35172" y="3278496"/>
            <a:ext cx="4713900" cy="357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 sommeren 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samles speiderne i Vesterlen til </a:t>
            </a:r>
            <a:r>
              <a:rPr lang="nb-NO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krets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leir</a:t>
            </a:r>
            <a:r>
              <a:rPr lang="nb-NO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på 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speidernes eget leirsted</a:t>
            </a:r>
            <a:r>
              <a:rPr lang="nb-NO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 773</a:t>
            </a:r>
            <a:r>
              <a:rPr lang="nb-NO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 Jørpeland.</a:t>
            </a:r>
            <a:r>
              <a:rPr lang="x-non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x-none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antastiske naturområder med god plass til 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mange 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varierte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aktiviteter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både til fjells, på vannet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</a:t>
            </a:r>
            <a:r>
              <a:rPr lang="x-non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leirstedet. Rammen for årets kretsleir er FARMEN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100" i="1" dirty="0">
                <a:solidFill>
                  <a:srgbClr val="20212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«</a:t>
            </a:r>
            <a:r>
              <a:rPr lang="nb-NO" sz="1100" b="0" i="1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Konseptet Farmen går ut på at folk skal bo på landet, slik det var for 100 år siden. Her skal de leve ved å samarbeide så godt som mulig.</a:t>
            </a:r>
            <a:r>
              <a:rPr lang="nb-NO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Gjennom en uke vil du bli kjent med </a:t>
            </a: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 speidere </a:t>
            </a:r>
            <a:r>
              <a:rPr lang="x-non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knytte vennskapsbånd på tvers av grupper og patruljer. Speidere </a:t>
            </a: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patruljer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ledere </a:t>
            </a:r>
            <a:r>
              <a:rPr lang="x-non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lager god leirmat på eget område</a:t>
            </a: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Høydepunkter blir felles leirbål, patruljehaik og markedsdag.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troppene</a:t>
            </a:r>
            <a:r>
              <a:rPr lang="x-none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utfordres nå til å utvikle og gjennomføre aktiviteter med farmen som ramme.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NÅR: 	Lørdag 24. – fredag 30.juni 2023</a:t>
            </a:r>
            <a:endParaRPr lang="nb-NO" sz="1200" b="1" dirty="0"/>
          </a:p>
          <a:p>
            <a:pPr lvl="0"/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Hvor:	Camp773, Foreneset speidertun ved Jørpeland i Strand</a:t>
            </a:r>
          </a:p>
          <a:p>
            <a:pPr lvl="0"/>
            <a:r>
              <a:rPr lang="nb-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 	kr. 3300 inkl. leir og transport</a:t>
            </a:r>
          </a:p>
          <a:p>
            <a:pPr lvl="0"/>
            <a:endParaRPr lang="nb-NO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5471428" y="3106885"/>
            <a:ext cx="3437400" cy="261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for leiren er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nb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FARMEN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</a:t>
            </a: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speidere bor i patruljer (4 til 8 personer) 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nb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eget patruljeområde</a:t>
            </a:r>
            <a:r>
              <a:rPr lang="nb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 pionerbord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Patruljen 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lager </a:t>
            </a:r>
            <a:r>
              <a:rPr lang="nb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måltider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selv</a:t>
            </a: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på eget patruljeområde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Patruljen drar 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patruljehaik</a:t>
            </a:r>
            <a:endParaRPr lang="nb-NO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nb-NO" sz="13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Egen markedsdag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nb-NO" sz="13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 leir med minst mulig unødvendig forbruk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Rovere deltar som ledere og stab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x-none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Rovere har egne aktiviteter og haik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✧"/>
            </a:pPr>
            <a:r>
              <a:rPr lang="nb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Troppene 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bidrar med </a:t>
            </a:r>
            <a:r>
              <a:rPr lang="nb-NO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farmen</a:t>
            </a:r>
            <a:r>
              <a:rPr lang="x-non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aktiviteter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nb-NO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drar til farmen</a:t>
            </a:r>
            <a:r>
              <a:rPr lang="x-none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Bli </a:t>
            </a:r>
            <a:r>
              <a:rPr lang="x-none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du også!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509" y="5809290"/>
            <a:ext cx="1103994" cy="95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 descr="Et bilde som inneholder gress, utendørs, himmel, personer&#10;&#10;Automatisk generert beskrivelse">
            <a:extLst>
              <a:ext uri="{FF2B5EF4-FFF2-40B4-BE49-F238E27FC236}">
                <a16:creationId xmlns:a16="http://schemas.microsoft.com/office/drawing/2014/main" id="{9D0339D6-2E5A-A1E7-8D19-4061C88D8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63" r="18594" b="20487"/>
          <a:stretch/>
        </p:blipFill>
        <p:spPr>
          <a:xfrm>
            <a:off x="0" y="0"/>
            <a:ext cx="5100948" cy="3121572"/>
          </a:xfrm>
          <a:prstGeom prst="rect">
            <a:avLst/>
          </a:prstGeom>
        </p:spPr>
      </p:pic>
      <p:sp>
        <p:nvSpPr>
          <p:cNvPr id="4" name="TekstSylinder 1">
            <a:extLst>
              <a:ext uri="{FF2B5EF4-FFF2-40B4-BE49-F238E27FC236}">
                <a16:creationId xmlns:a16="http://schemas.microsoft.com/office/drawing/2014/main" id="{F034406E-B033-D88B-82AB-E7BF5BEC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0919"/>
            <a:ext cx="51009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3400" dirty="0">
                <a:solidFill>
                  <a:schemeClr val="bg1"/>
                </a:solidFill>
                <a:latin typeface="Arial Black" panose="020B0A04020102020204" pitchFamily="34" charset="0"/>
              </a:rPr>
              <a:t>Kretsleir 2023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8248044-4466-91D4-34D5-1C3AF602C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359" y="249511"/>
            <a:ext cx="2789539" cy="2616345"/>
          </a:xfrm>
          <a:prstGeom prst="rect">
            <a:avLst/>
          </a:prstGeom>
        </p:spPr>
      </p:pic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94CF516E-9DD7-9F44-9ECD-CEC71F6A4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428" y="6190957"/>
            <a:ext cx="951675" cy="2521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CDA29B-5262-4979-FC7D-D18A9BFA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50" y="5809290"/>
            <a:ext cx="695048" cy="6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242</Words>
  <Application>Microsoft Macintosh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Noto Sans Symbols</vt:lpstr>
      <vt:lpstr>Standardtema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 med på kretsleir!</dc:title>
  <cp:lastModifiedBy>Allis Sand Beisland</cp:lastModifiedBy>
  <cp:revision>11</cp:revision>
  <cp:lastPrinted>2022-11-15T06:35:11Z</cp:lastPrinted>
  <dcterms:modified xsi:type="dcterms:W3CDTF">2023-03-01T20:55:14Z</dcterms:modified>
</cp:coreProperties>
</file>