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5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6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3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5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23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64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0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4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0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3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6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6766" y="1"/>
            <a:ext cx="13338426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10314" y="3524434"/>
            <a:ext cx="9512901" cy="2175029"/>
          </a:xfrm>
        </p:spPr>
        <p:txBody>
          <a:bodyPr>
            <a:normAutofit/>
          </a:bodyPr>
          <a:lstStyle/>
          <a:p>
            <a:r>
              <a:rPr lang="nb-NO" sz="6000" b="1" dirty="0" smtClean="0"/>
              <a:t>Bretur </a:t>
            </a:r>
            <a:r>
              <a:rPr lang="nb-NO" sz="6000" b="1" dirty="0" smtClean="0"/>
              <a:t>23-25. </a:t>
            </a:r>
            <a:r>
              <a:rPr lang="nb-NO" sz="6000" b="1" dirty="0" smtClean="0"/>
              <a:t>august</a:t>
            </a:r>
            <a:endParaRPr lang="nb-NO" sz="6000" b="1" dirty="0"/>
          </a:p>
        </p:txBody>
      </p:sp>
    </p:spTree>
    <p:extLst>
      <p:ext uri="{BB962C8B-B14F-4D97-AF65-F5344CB8AC3E}">
        <p14:creationId xmlns:p14="http://schemas.microsoft.com/office/powerpoint/2010/main" val="2531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45041" y="790113"/>
            <a:ext cx="5442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Kontaktinformasjon til ledere: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Ingvild Ween 			</a:t>
            </a:r>
            <a:r>
              <a:rPr lang="nb-NO" dirty="0" err="1" smtClean="0"/>
              <a:t>mob</a:t>
            </a:r>
            <a:r>
              <a:rPr lang="nb-NO" dirty="0" smtClean="0"/>
              <a:t> 93488116</a:t>
            </a:r>
            <a:br>
              <a:rPr lang="nb-NO" dirty="0" smtClean="0"/>
            </a:br>
            <a:r>
              <a:rPr lang="nb-NO" dirty="0" smtClean="0"/>
              <a:t>Arne </a:t>
            </a:r>
            <a:r>
              <a:rPr lang="nb-NO" dirty="0" err="1" smtClean="0"/>
              <a:t>Qvindesland</a:t>
            </a:r>
            <a:r>
              <a:rPr lang="nb-NO" dirty="0" smtClean="0"/>
              <a:t>		</a:t>
            </a:r>
            <a:r>
              <a:rPr lang="nb-NO" dirty="0" err="1" smtClean="0"/>
              <a:t>mob</a:t>
            </a:r>
            <a:r>
              <a:rPr lang="nb-NO" dirty="0" smtClean="0"/>
              <a:t> 99160848</a:t>
            </a:r>
            <a:br>
              <a:rPr lang="nb-NO" dirty="0" smtClean="0"/>
            </a:br>
            <a:r>
              <a:rPr lang="nb-NO" dirty="0" smtClean="0"/>
              <a:t>Arne Ofstad 			</a:t>
            </a:r>
            <a:r>
              <a:rPr lang="nb-NO" dirty="0" err="1" smtClean="0"/>
              <a:t>mob</a:t>
            </a:r>
            <a:r>
              <a:rPr lang="nb-NO" dirty="0" smtClean="0"/>
              <a:t> 91360795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773" y="3036162"/>
            <a:ext cx="8886548" cy="38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18081" y="1613118"/>
            <a:ext cx="53621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latin typeface="+mj-lt"/>
              </a:rPr>
              <a:t>Reise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u="sng" dirty="0" smtClean="0"/>
              <a:t>Avreise</a:t>
            </a:r>
          </a:p>
          <a:p>
            <a:r>
              <a:rPr lang="nb-NO" dirty="0" smtClean="0"/>
              <a:t>Oppmøtested: Randaberg </a:t>
            </a:r>
            <a:r>
              <a:rPr lang="nb-NO" dirty="0" err="1" smtClean="0"/>
              <a:t>vgs</a:t>
            </a:r>
            <a:r>
              <a:rPr lang="nb-NO" dirty="0" smtClean="0"/>
              <a:t> (framside)</a:t>
            </a:r>
            <a:br>
              <a:rPr lang="nb-NO" dirty="0" smtClean="0"/>
            </a:br>
            <a:r>
              <a:rPr lang="nb-NO" dirty="0" smtClean="0"/>
              <a:t>Tidspunkt: </a:t>
            </a:r>
            <a:r>
              <a:rPr lang="nb-NO" dirty="0" err="1" smtClean="0"/>
              <a:t>kl</a:t>
            </a:r>
            <a:r>
              <a:rPr lang="nb-NO" dirty="0" smtClean="0"/>
              <a:t> 16.15</a:t>
            </a:r>
          </a:p>
          <a:p>
            <a:endParaRPr lang="nb-NO" dirty="0"/>
          </a:p>
          <a:p>
            <a:r>
              <a:rPr lang="nb-NO" u="sng" dirty="0" smtClean="0"/>
              <a:t>Bosted: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Campingplass i Jondal (små hytter)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u="sng" dirty="0" smtClean="0"/>
              <a:t>Hjemkomst: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Søndag </a:t>
            </a:r>
            <a:r>
              <a:rPr lang="nb-NO" dirty="0" err="1"/>
              <a:t>c</a:t>
            </a:r>
            <a:r>
              <a:rPr lang="nb-NO" dirty="0" err="1" smtClean="0"/>
              <a:t>a</a:t>
            </a:r>
            <a:r>
              <a:rPr lang="nb-NO" dirty="0" smtClean="0"/>
              <a:t> 21 ved Randaberg </a:t>
            </a:r>
            <a:r>
              <a:rPr lang="nb-NO" dirty="0" err="1" smtClean="0"/>
              <a:t>vgs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540" y="0"/>
            <a:ext cx="8457460" cy="589477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34576"/>
            <a:ext cx="5734975" cy="432342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801865" cy="25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12218" y="1762126"/>
            <a:ext cx="6858000" cy="33337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24625" y="1500188"/>
            <a:ext cx="6858000" cy="385762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0188" y="1500186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4211" y="4567231"/>
            <a:ext cx="8534400" cy="1507067"/>
          </a:xfrm>
        </p:spPr>
        <p:txBody>
          <a:bodyPr>
            <a:normAutofit/>
          </a:bodyPr>
          <a:lstStyle/>
          <a:p>
            <a:r>
              <a:rPr lang="nb-NO" sz="4800" b="1" dirty="0" smtClean="0"/>
              <a:t>Kle deg som en løk </a:t>
            </a:r>
            <a:endParaRPr lang="nb-NO" sz="4800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00"/>
          <a:stretch/>
        </p:blipFill>
        <p:spPr>
          <a:xfrm>
            <a:off x="6238234" y="950077"/>
            <a:ext cx="4681022" cy="3035997"/>
          </a:xfrm>
          <a:prstGeom prst="rect">
            <a:avLst/>
          </a:prstGeom>
        </p:spPr>
      </p:pic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Lag på lag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Ull innerst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Mellomlag </a:t>
            </a:r>
          </a:p>
          <a:p>
            <a:r>
              <a:rPr lang="nb-NO" dirty="0">
                <a:solidFill>
                  <a:schemeClr val="tx2"/>
                </a:solidFill>
              </a:rPr>
              <a:t>Vindtett </a:t>
            </a:r>
            <a:r>
              <a:rPr lang="nb-NO" dirty="0" smtClean="0">
                <a:solidFill>
                  <a:schemeClr val="tx2"/>
                </a:solidFill>
              </a:rPr>
              <a:t>ytterst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Ekstra lag i sekken</a:t>
            </a:r>
          </a:p>
          <a:p>
            <a:endParaRPr lang="nb-NO" dirty="0">
              <a:solidFill>
                <a:schemeClr val="tx2"/>
              </a:solidFill>
            </a:endParaRPr>
          </a:p>
          <a:p>
            <a:r>
              <a:rPr lang="nb-NO" dirty="0" smtClean="0">
                <a:solidFill>
                  <a:schemeClr val="tx2"/>
                </a:solidFill>
              </a:rPr>
              <a:t>Fryser du ta på deg lue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Vinter på breen  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7680" y="314827"/>
            <a:ext cx="8534400" cy="1507067"/>
          </a:xfrm>
        </p:spPr>
        <p:txBody>
          <a:bodyPr/>
          <a:lstStyle/>
          <a:p>
            <a:r>
              <a:rPr lang="nb-NO" dirty="0" smtClean="0"/>
              <a:t>Bekledning og utstyr på tur </a:t>
            </a:r>
            <a:br>
              <a:rPr lang="nb-NO" dirty="0" smtClean="0"/>
            </a:br>
            <a:r>
              <a:rPr lang="nb-NO" sz="1200" dirty="0" smtClean="0"/>
              <a:t>NB: Det er vinter </a:t>
            </a:r>
            <a:r>
              <a:rPr lang="nb-NO" sz="1200" smtClean="0"/>
              <a:t>på breen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6457" y="1821894"/>
            <a:ext cx="8534400" cy="4232677"/>
          </a:xfrm>
        </p:spPr>
        <p:txBody>
          <a:bodyPr>
            <a:noAutofit/>
          </a:bodyPr>
          <a:lstStyle/>
          <a:p>
            <a:r>
              <a:rPr lang="nb-NO" sz="1600" dirty="0" smtClean="0">
                <a:solidFill>
                  <a:schemeClr val="tx1"/>
                </a:solidFill>
              </a:rPr>
              <a:t>Sovepose, laken + </a:t>
            </a:r>
            <a:r>
              <a:rPr lang="nb-NO" sz="1600" dirty="0" err="1" smtClean="0">
                <a:solidFill>
                  <a:schemeClr val="tx1"/>
                </a:solidFill>
              </a:rPr>
              <a:t>evt</a:t>
            </a:r>
            <a:r>
              <a:rPr lang="nb-NO" sz="1600" dirty="0" smtClean="0">
                <a:solidFill>
                  <a:schemeClr val="tx1"/>
                </a:solidFill>
              </a:rPr>
              <a:t> pute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Ullundertøy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Vind- og vanntett yttertøy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Fjellstøvler (med stiv såle hvis har)</a:t>
            </a:r>
          </a:p>
          <a:p>
            <a:r>
              <a:rPr lang="nb-NO" sz="1600" dirty="0" err="1" smtClean="0">
                <a:solidFill>
                  <a:schemeClr val="tx1"/>
                </a:solidFill>
              </a:rPr>
              <a:t>Fleece</a:t>
            </a:r>
            <a:endParaRPr lang="nb-NO" sz="1600" dirty="0" smtClean="0">
              <a:solidFill>
                <a:schemeClr val="tx1"/>
              </a:solidFill>
            </a:endParaRPr>
          </a:p>
          <a:p>
            <a:r>
              <a:rPr lang="nb-NO" sz="1600" dirty="0" smtClean="0">
                <a:solidFill>
                  <a:schemeClr val="tx1"/>
                </a:solidFill>
              </a:rPr>
              <a:t>Lue, votter, hals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T-skjorte, shorts, badetøy ?, håndkle, toalettsaker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Varmmat (middag lørdag + kveldsmat fredag)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Brød, pålegg, drikke + </a:t>
            </a:r>
            <a:r>
              <a:rPr lang="nb-NO" sz="1600" dirty="0" err="1" smtClean="0">
                <a:solidFill>
                  <a:schemeClr val="tx1"/>
                </a:solidFill>
              </a:rPr>
              <a:t>evt</a:t>
            </a:r>
            <a:r>
              <a:rPr lang="nb-NO" sz="1600" dirty="0" smtClean="0">
                <a:solidFill>
                  <a:schemeClr val="tx1"/>
                </a:solidFill>
              </a:rPr>
              <a:t> rett i koppen/real turmat på bretur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Termos, gaffel/skje, drikkeflaske, dagstursekk, sitteunderlag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Gamasjer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Solbriller og solkrem</a:t>
            </a:r>
          </a:p>
        </p:txBody>
      </p:sp>
    </p:spTree>
    <p:extLst>
      <p:ext uri="{BB962C8B-B14F-4D97-AF65-F5344CB8AC3E}">
        <p14:creationId xmlns:p14="http://schemas.microsoft.com/office/powerpoint/2010/main" val="6940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6942338" y="949911"/>
            <a:ext cx="49803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 smtClean="0">
                <a:latin typeface="+mj-lt"/>
              </a:rPr>
              <a:t>Fjelltur</a:t>
            </a:r>
          </a:p>
          <a:p>
            <a:endParaRPr lang="nb-NO" sz="5400" dirty="0" smtClean="0">
              <a:latin typeface="+mj-lt"/>
            </a:endParaRPr>
          </a:p>
          <a:p>
            <a:r>
              <a:rPr lang="nb-NO" sz="2000" dirty="0" smtClean="0">
                <a:latin typeface="+mj-lt"/>
              </a:rPr>
              <a:t>Fjelltur søndag til en topp med utsikt. Været med og avgjør hvor turen går. De siste årene har vi gått til </a:t>
            </a:r>
            <a:r>
              <a:rPr lang="nb-NO" sz="2000" dirty="0" err="1" smtClean="0">
                <a:latin typeface="+mj-lt"/>
              </a:rPr>
              <a:t>Samlen</a:t>
            </a:r>
            <a:r>
              <a:rPr lang="nb-NO" sz="2000" dirty="0" smtClean="0">
                <a:latin typeface="+mj-lt"/>
              </a:rPr>
              <a:t> (fjelltopp med utsikt 360 grader), Keiserstien/</a:t>
            </a:r>
            <a:r>
              <a:rPr lang="nb-NO" sz="2000" dirty="0" err="1" smtClean="0">
                <a:latin typeface="+mj-lt"/>
              </a:rPr>
              <a:t>Bondhusdalen</a:t>
            </a:r>
            <a:r>
              <a:rPr lang="nb-NO" sz="2000" dirty="0" smtClean="0">
                <a:latin typeface="+mj-lt"/>
              </a:rPr>
              <a:t> og Fjellseter. </a:t>
            </a:r>
          </a:p>
          <a:p>
            <a:endParaRPr lang="nb-NO" sz="2000" dirty="0">
              <a:latin typeface="+mj-lt"/>
            </a:endParaRP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21406" cy="333079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02998"/>
            <a:ext cx="5921406" cy="39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393795" y="1127465"/>
            <a:ext cx="71376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 smtClean="0">
                <a:latin typeface="+mj-lt"/>
              </a:rPr>
              <a:t>Mat lages i hyttene</a:t>
            </a:r>
          </a:p>
          <a:p>
            <a:endParaRPr lang="nb-NO" sz="5400" dirty="0" smtClean="0">
              <a:latin typeface="+mj-lt"/>
            </a:endParaRPr>
          </a:p>
          <a:p>
            <a:r>
              <a:rPr lang="nb-NO" sz="2000" dirty="0" smtClean="0"/>
              <a:t>Speidere i hver hytte planlegger</a:t>
            </a:r>
          </a:p>
          <a:p>
            <a:r>
              <a:rPr lang="nb-NO" sz="2000" dirty="0" smtClean="0"/>
              <a:t>Middag og innkjøp</a:t>
            </a:r>
            <a:br>
              <a:rPr lang="nb-NO" sz="2000" dirty="0" smtClean="0"/>
            </a:br>
            <a:endParaRPr lang="nb-NO" sz="2000" dirty="0"/>
          </a:p>
          <a:p>
            <a:r>
              <a:rPr lang="nb-NO" sz="2000" dirty="0" smtClean="0"/>
              <a:t>Varm mat fredag kveld (enkelt)</a:t>
            </a:r>
            <a:br>
              <a:rPr lang="nb-NO" sz="2000" dirty="0" smtClean="0"/>
            </a:br>
            <a:r>
              <a:rPr lang="nb-NO" sz="2000" dirty="0" smtClean="0"/>
              <a:t>Middag lørdag</a:t>
            </a:r>
            <a:br>
              <a:rPr lang="nb-NO" sz="2000" dirty="0" smtClean="0"/>
            </a:br>
            <a:r>
              <a:rPr lang="nb-NO" sz="2000" dirty="0" smtClean="0"/>
              <a:t>Brødmat</a:t>
            </a:r>
            <a:br>
              <a:rPr lang="nb-NO" sz="2000" dirty="0" smtClean="0"/>
            </a:br>
            <a:endParaRPr lang="nb-NO" sz="2000" dirty="0" smtClean="0"/>
          </a:p>
          <a:p>
            <a:r>
              <a:rPr lang="nb-NO" sz="2000" dirty="0" smtClean="0"/>
              <a:t>Avklar hvem som kjøper hva. </a:t>
            </a:r>
          </a:p>
          <a:p>
            <a:endParaRPr lang="nb-NO" sz="2000" dirty="0"/>
          </a:p>
          <a:p>
            <a:r>
              <a:rPr lang="nb-NO" sz="2000" dirty="0" smtClean="0"/>
              <a:t>5 </a:t>
            </a:r>
            <a:r>
              <a:rPr lang="nb-NO" sz="2000" dirty="0" err="1" smtClean="0"/>
              <a:t>stk</a:t>
            </a:r>
            <a:r>
              <a:rPr lang="nb-NO" sz="2000" dirty="0" smtClean="0"/>
              <a:t> i hver patrulje.</a:t>
            </a:r>
            <a:endParaRPr lang="nb-NO" sz="2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749" y="2737725"/>
            <a:ext cx="6177251" cy="30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216241" y="701336"/>
            <a:ext cx="84160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Inndeling i hytter</a:t>
            </a:r>
          </a:p>
          <a:p>
            <a:endParaRPr lang="nb-NO" dirty="0"/>
          </a:p>
          <a:p>
            <a:r>
              <a:rPr lang="nb-NO" dirty="0" smtClean="0"/>
              <a:t>Hytte </a:t>
            </a:r>
            <a:r>
              <a:rPr lang="nb-NO" dirty="0" smtClean="0"/>
              <a:t>1: Linn (Riska), Vilde (Tasta), Sofie, Sara, Julie Elise (1. Sandnes)</a:t>
            </a:r>
            <a:br>
              <a:rPr lang="nb-NO" dirty="0" smtClean="0"/>
            </a:br>
            <a:endParaRPr lang="nb-NO" dirty="0"/>
          </a:p>
          <a:p>
            <a:r>
              <a:rPr lang="nb-NO" dirty="0" smtClean="0"/>
              <a:t>Hytte </a:t>
            </a:r>
            <a:r>
              <a:rPr lang="nb-NO" dirty="0" smtClean="0"/>
              <a:t>2: Mari, Ingrid (2. Sandnes sjø), Eileen (Lura), Adrian, Olav (1. Sandnes)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Hytte 3</a:t>
            </a:r>
            <a:r>
              <a:rPr lang="nb-NO" dirty="0" smtClean="0"/>
              <a:t>: Trond G og Aron i Tananger, Sindre, Aleksander, Ole Haldor i 1. Sandnes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r>
              <a:rPr lang="nb-NO" dirty="0" smtClean="0"/>
              <a:t>Hytte 4</a:t>
            </a:r>
            <a:r>
              <a:rPr lang="nb-NO" dirty="0" smtClean="0"/>
              <a:t>: Emma, Ona (1. Sandnes), Herborg (</a:t>
            </a:r>
            <a:r>
              <a:rPr lang="nb-NO" dirty="0" err="1" smtClean="0"/>
              <a:t>Eg</a:t>
            </a:r>
            <a:r>
              <a:rPr lang="nb-NO" dirty="0" smtClean="0"/>
              <a:t>), Sofus, Marius (Riska)</a:t>
            </a:r>
            <a:br>
              <a:rPr lang="nb-NO" dirty="0" smtClean="0"/>
            </a:br>
            <a:endParaRPr lang="nb-NO" dirty="0"/>
          </a:p>
          <a:p>
            <a:r>
              <a:rPr lang="nb-NO" dirty="0" smtClean="0"/>
              <a:t>Hytte 5</a:t>
            </a:r>
            <a:r>
              <a:rPr lang="nb-NO" dirty="0" smtClean="0"/>
              <a:t>: Marius, Sander, Heine (Hinna), </a:t>
            </a:r>
            <a:r>
              <a:rPr lang="nb-NO" dirty="0" err="1" smtClean="0"/>
              <a:t>Zon</a:t>
            </a:r>
            <a:r>
              <a:rPr lang="nb-NO" dirty="0" smtClean="0"/>
              <a:t> </a:t>
            </a:r>
            <a:r>
              <a:rPr lang="nb-NO" dirty="0" err="1" smtClean="0"/>
              <a:t>Lenon</a:t>
            </a:r>
            <a:r>
              <a:rPr lang="nb-NO" dirty="0" smtClean="0"/>
              <a:t>, Jone (1. Sandnes)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5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1754</TotalTime>
  <Words>181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Sektor</vt:lpstr>
      <vt:lpstr>Bretur 23-25. august</vt:lpstr>
      <vt:lpstr>PowerPoint-presentasjon</vt:lpstr>
      <vt:lpstr>PowerPoint-presentasjon</vt:lpstr>
      <vt:lpstr>PowerPoint-presentasjon</vt:lpstr>
      <vt:lpstr>Kle deg som en løk </vt:lpstr>
      <vt:lpstr>Bekledning og utstyr på tur  NB: Det er vinter på breen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Bretur  25-27. august</dc:title>
  <dc:creator>Ingvild Ween</dc:creator>
  <cp:lastModifiedBy>Ingvild Ween</cp:lastModifiedBy>
  <cp:revision>25</cp:revision>
  <dcterms:created xsi:type="dcterms:W3CDTF">2017-08-21T17:01:54Z</dcterms:created>
  <dcterms:modified xsi:type="dcterms:W3CDTF">2024-08-19T17:31:54Z</dcterms:modified>
</cp:coreProperties>
</file>